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  <p:sldMasterId id="2147483652" r:id="rId2"/>
    <p:sldMasterId id="2147483684" r:id="rId3"/>
  </p:sldMasterIdLst>
  <p:notesMasterIdLst>
    <p:notesMasterId r:id="rId27"/>
  </p:notesMasterIdLst>
  <p:handoutMasterIdLst>
    <p:handoutMasterId r:id="rId28"/>
  </p:handoutMasterIdLst>
  <p:sldIdLst>
    <p:sldId id="256" r:id="rId4"/>
    <p:sldId id="336" r:id="rId5"/>
    <p:sldId id="388" r:id="rId6"/>
    <p:sldId id="389" r:id="rId7"/>
    <p:sldId id="324" r:id="rId8"/>
    <p:sldId id="377" r:id="rId9"/>
    <p:sldId id="378" r:id="rId10"/>
    <p:sldId id="379" r:id="rId11"/>
    <p:sldId id="380" r:id="rId12"/>
    <p:sldId id="381" r:id="rId13"/>
    <p:sldId id="382" r:id="rId14"/>
    <p:sldId id="390" r:id="rId15"/>
    <p:sldId id="391" r:id="rId16"/>
    <p:sldId id="392" r:id="rId17"/>
    <p:sldId id="306" r:id="rId18"/>
    <p:sldId id="343" r:id="rId19"/>
    <p:sldId id="393" r:id="rId20"/>
    <p:sldId id="397" r:id="rId21"/>
    <p:sldId id="356" r:id="rId22"/>
    <p:sldId id="355" r:id="rId23"/>
    <p:sldId id="394" r:id="rId24"/>
    <p:sldId id="395" r:id="rId25"/>
    <p:sldId id="396" r:id="rId2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6" autoAdjust="0"/>
    <p:restoredTop sz="88765" autoAdjust="0"/>
  </p:normalViewPr>
  <p:slideViewPr>
    <p:cSldViewPr snapToGrid="0">
      <p:cViewPr varScale="1">
        <p:scale>
          <a:sx n="81" d="100"/>
          <a:sy n="81" d="100"/>
        </p:scale>
        <p:origin x="523" y="58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customXml" Target="../customXml/item2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customXml" Target="../customXml/item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BC1DD-8604-4B75-A234-42CAB2EE1A84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48896-C056-4E43-81AC-85F5D956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13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48896-C056-4E43-81AC-85F5D95699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52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59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6" r:id="rId4"/>
    <p:sldLayoutId id="2147483737" r:id="rId5"/>
    <p:sldLayoutId id="2147483740" r:id="rId6"/>
    <p:sldLayoutId id="2147483739" r:id="rId7"/>
    <p:sldLayoutId id="2147483744" r:id="rId8"/>
    <p:sldLayoutId id="2147483745" r:id="rId9"/>
    <p:sldLayoutId id="2147483748" r:id="rId10"/>
    <p:sldLayoutId id="2147483749" r:id="rId11"/>
    <p:sldLayoutId id="2147483750" r:id="rId12"/>
    <p:sldLayoutId id="2147483751" r:id="rId13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762273" y="322193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F0BBC1-A9C6-4A87-855B-8689719EA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8957"/>
            <a:ext cx="1027602" cy="3542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446585" y="804379"/>
            <a:ext cx="668669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 TỬ SỐ</a:t>
            </a:r>
            <a:endParaRPr lang="ko-KR" alt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A9370-D8CA-4427-9DC8-2A7F1FC089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113"/>
            <a:ext cx="699072" cy="671597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941877" y="1924612"/>
            <a:ext cx="6181725" cy="4572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Electronics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grayWhite">
          <a:xfrm>
            <a:off x="881136" y="5318341"/>
            <a:ext cx="6096000" cy="13716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algn="ctr">
              <a:spcBef>
                <a:spcPct val="20000"/>
              </a:spcBef>
              <a:buSzPct val="50000"/>
              <a:buFont typeface="Wingdings 2" panose="05020102010507070707" pitchFamily="18" charset="2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2pPr>
            <a:lvl3pPr algn="ctr">
              <a:spcBef>
                <a:spcPct val="20000"/>
              </a:spcBef>
              <a:buFont typeface="Wingdings" panose="05000000000000000000" pitchFamily="2" charset="2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algn="ctr">
              <a:spcBef>
                <a:spcPct val="20000"/>
              </a:spcBef>
              <a:buSzPct val="60000"/>
              <a:buFont typeface="Wingdings 2" panose="05020102010507070707" pitchFamily="18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algn="ctr">
              <a:spcBef>
                <a:spcPct val="20000"/>
              </a:spcBef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ĐT-KTMT</a:t>
            </a:r>
          </a:p>
          <a:p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Viễn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endParaRPr lang="en-US" altLang="en-US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ĐH </a:t>
            </a:r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Bách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endParaRPr lang="en-US" altLang="en-US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708" y="0"/>
            <a:ext cx="5912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Tối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thiểu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hóa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</a:t>
            </a:r>
            <a:r>
              <a:rPr lang="en-US" altLang="en-US" sz="3600" i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94" y="1338724"/>
            <a:ext cx="5191914" cy="5297872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5559946" y="4607634"/>
            <a:ext cx="1262332" cy="586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396" y="4292749"/>
            <a:ext cx="3980301" cy="2565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674" y="252651"/>
            <a:ext cx="3959023" cy="311902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81279" y="1338724"/>
            <a:ext cx="36511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Initial state table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30216" y="3587119"/>
            <a:ext cx="36511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Reduced state table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262BC6-6283-44FF-A700-1E1E8A90F1BA}"/>
              </a:ext>
            </a:extLst>
          </p:cNvPr>
          <p:cNvCxnSpPr/>
          <p:nvPr/>
        </p:nvCxnSpPr>
        <p:spPr>
          <a:xfrm>
            <a:off x="6608190" y="989814"/>
            <a:ext cx="5109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3449E8-3CA4-4F34-892B-5BD578555D76}"/>
              </a:ext>
            </a:extLst>
          </p:cNvPr>
          <p:cNvCxnSpPr/>
          <p:nvPr/>
        </p:nvCxnSpPr>
        <p:spPr>
          <a:xfrm>
            <a:off x="6608190" y="1594701"/>
            <a:ext cx="5109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5913B4-88C2-4171-BB3A-133966DFCDCC}"/>
              </a:ext>
            </a:extLst>
          </p:cNvPr>
          <p:cNvCxnSpPr/>
          <p:nvPr/>
        </p:nvCxnSpPr>
        <p:spPr>
          <a:xfrm>
            <a:off x="6822278" y="5194231"/>
            <a:ext cx="5109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3818E3-14DB-44D7-81A1-0E3A1F913DCF}"/>
              </a:ext>
            </a:extLst>
          </p:cNvPr>
          <p:cNvCxnSpPr/>
          <p:nvPr/>
        </p:nvCxnSpPr>
        <p:spPr>
          <a:xfrm>
            <a:off x="6911419" y="5725212"/>
            <a:ext cx="5109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828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10716" y="173939"/>
            <a:ext cx="5912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Tối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thiểu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hóa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</a:t>
            </a:r>
            <a:r>
              <a:rPr lang="en-US" altLang="en-US" sz="3600" i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499189" y="1008323"/>
            <a:ext cx="1145012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3: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tìm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tương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đương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rút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gọn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sau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</a:t>
            </a:r>
          </a:p>
        </p:txBody>
      </p:sp>
      <p:graphicFrame>
        <p:nvGraphicFramePr>
          <p:cNvPr id="8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141865"/>
              </p:ext>
            </p:extLst>
          </p:nvPr>
        </p:nvGraphicFramePr>
        <p:xfrm>
          <a:off x="2727354" y="2416030"/>
          <a:ext cx="6695802" cy="377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Document" r:id="rId4" imgW="4770120" imgH="2857500" progId="Word.Document.8">
                  <p:embed/>
                </p:oleObj>
              </mc:Choice>
              <mc:Fallback>
                <p:oleObj name="Document" r:id="rId4" imgW="4770120" imgH="2857500" progId="Word.Document.8">
                  <p:embed/>
                  <p:pic>
                    <p:nvPicPr>
                      <p:cNvPr id="87045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7354" y="2416030"/>
                        <a:ext cx="6695802" cy="377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2946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270DB5-44A9-40F8-8715-0DF21DE5A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756224" y="2963650"/>
            <a:ext cx="664563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ko-KR" alt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8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99189" y="381001"/>
            <a:ext cx="11468792" cy="599743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4000"/>
              </a:lnSpc>
            </a:pP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Cho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hình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sau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356" y="1538008"/>
            <a:ext cx="68199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85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26269" y="176199"/>
            <a:ext cx="4125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Mã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hóa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</a:t>
            </a:r>
            <a:r>
              <a:rPr lang="en-US" altLang="en-US" sz="3200" i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99189" y="834157"/>
            <a:ext cx="11468792" cy="554427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4000"/>
              </a:lnSpc>
              <a:buNone/>
            </a:pP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chuyển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đổi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sau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khi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mã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hóa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hình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trên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078" y="3432476"/>
            <a:ext cx="4524903" cy="3019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821" y="3432476"/>
            <a:ext cx="4606129" cy="25492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9594" y="2660518"/>
            <a:ext cx="68496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Không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xét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không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sử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dụng</a:t>
            </a:r>
            <a:endParaRPr lang="en-US" altLang="en-US" sz="32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48854" y="2660517"/>
            <a:ext cx="51056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Xét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không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sử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dụng</a:t>
            </a:r>
            <a:endParaRPr lang="en-US" altLang="en-US" sz="32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212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270DB5-44A9-40F8-8715-0DF21DE5A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756224" y="2963650"/>
            <a:ext cx="664563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endParaRPr lang="ko-KR" alt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26269" y="176199"/>
            <a:ext cx="4125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Mã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hóa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99189" y="834157"/>
            <a:ext cx="11468792" cy="554427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4000"/>
              </a:lnSpc>
            </a:pP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Vẫn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trên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thay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đổi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phép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gán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như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trại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dưới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đây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996" y="2057400"/>
            <a:ext cx="5919788" cy="388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78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26269" y="176199"/>
            <a:ext cx="4125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Mã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hóa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</a:t>
            </a:r>
            <a:r>
              <a:rPr lang="en-US" altLang="en-US" sz="3200" i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99189" y="834157"/>
            <a:ext cx="11468792" cy="554427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4000"/>
              </a:lnSpc>
            </a:pP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Gợi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ý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cách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mã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hóa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nên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mã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hóa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sao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cho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lân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cận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nhau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chỉ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khác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nhau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1 bit. </a:t>
            </a:r>
          </a:p>
          <a:p>
            <a:pPr algn="just">
              <a:lnSpc>
                <a:spcPct val="124000"/>
              </a:lnSpc>
            </a:pP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Vậy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thế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nào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là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mã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hóa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lân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cận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nhau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</a:t>
            </a:r>
          </a:p>
          <a:p>
            <a:pPr marL="0" indent="0" algn="just">
              <a:lnSpc>
                <a:spcPct val="124000"/>
              </a:lnSpc>
              <a:buNone/>
            </a:pP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Dựa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vào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hình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</a:t>
            </a:r>
            <a:endParaRPr lang="vi-VN" altLang="en-US" sz="3200" dirty="0">
              <a:ea typeface="ＭＳ Ｐゴシック" panose="020B0600070205080204" pitchFamily="34" charset="-128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61806" y="5443465"/>
            <a:ext cx="6968065" cy="19050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Các trạng thái là trạng thái tiếp theo 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vi-VN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của cùng một trạng thái nên được gán lân cận</a:t>
            </a:r>
            <a:endParaRPr lang="en-US" altLang="en-US" sz="32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61806" y="3640823"/>
            <a:ext cx="71818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accent2"/>
              </a:buClr>
              <a:buSzPct val="75000"/>
            </a:pPr>
            <a:r>
              <a:rPr lang="vi-V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Các trạng thái có cùng trạng thái tiếp theo đối với một đầu vào nên gán lân cận nhau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12"/>
          <p:cNvGrpSpPr>
            <a:grpSpLocks/>
          </p:cNvGrpSpPr>
          <p:nvPr/>
        </p:nvGrpSpPr>
        <p:grpSpPr bwMode="auto">
          <a:xfrm>
            <a:off x="9377181" y="2624065"/>
            <a:ext cx="2590800" cy="3994150"/>
            <a:chOff x="3408" y="1152"/>
            <a:chExt cx="1632" cy="2516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" y="1152"/>
              <a:ext cx="1632" cy="1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" y="2496"/>
              <a:ext cx="1632" cy="1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4080" y="1200"/>
              <a:ext cx="480" cy="240"/>
            </a:xfrm>
            <a:prstGeom prst="rect">
              <a:avLst/>
            </a:prstGeom>
            <a:solidFill>
              <a:schemeClr val="accent1">
                <a:alpha val="59999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4128" y="2016"/>
              <a:ext cx="480" cy="240"/>
            </a:xfrm>
            <a:prstGeom prst="rect">
              <a:avLst/>
            </a:prstGeom>
            <a:solidFill>
              <a:schemeClr val="accent1">
                <a:alpha val="59999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3888" y="2592"/>
              <a:ext cx="480" cy="240"/>
            </a:xfrm>
            <a:prstGeom prst="rect">
              <a:avLst/>
            </a:prstGeom>
            <a:solidFill>
              <a:schemeClr val="accent1">
                <a:alpha val="59999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3888" y="3408"/>
              <a:ext cx="480" cy="240"/>
            </a:xfrm>
            <a:prstGeom prst="rect">
              <a:avLst/>
            </a:prstGeom>
            <a:solidFill>
              <a:schemeClr val="accent1">
                <a:alpha val="59999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2" name="Right Arrow 1"/>
          <p:cNvSpPr/>
          <p:nvPr/>
        </p:nvSpPr>
        <p:spPr>
          <a:xfrm rot="19977684">
            <a:off x="8051312" y="3393563"/>
            <a:ext cx="1192430" cy="66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949992" y="5545823"/>
            <a:ext cx="1192430" cy="66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0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26269" y="176199"/>
            <a:ext cx="4125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Mã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hóa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</a:t>
            </a:r>
            <a:r>
              <a:rPr lang="en-US" altLang="en-US" sz="3200" i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99189" y="834157"/>
            <a:ext cx="11468792" cy="554427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4000"/>
              </a:lnSpc>
            </a:pP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</a:t>
            </a:r>
          </a:p>
          <a:p>
            <a:pPr marL="0" indent="0" algn="just">
              <a:lnSpc>
                <a:spcPct val="124000"/>
              </a:lnSpc>
              <a:buNone/>
            </a:pPr>
            <a:endParaRPr lang="vi-VN" altLang="en-US" sz="3200" dirty="0">
              <a:ea typeface="ＭＳ Ｐゴシック" panose="020B0600070205080204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426" y="2130280"/>
            <a:ext cx="68199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94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3676261" y="2573079"/>
            <a:ext cx="8515590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270DB5-44A9-40F8-8715-0DF21DE5A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4236098" y="2963650"/>
            <a:ext cx="816576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endParaRPr lang="ko-KR" alt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548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270DB5-44A9-40F8-8715-0DF21DE5A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756224" y="2594319"/>
            <a:ext cx="664563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422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08361" y="0"/>
            <a:ext cx="75749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tuần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tự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không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endParaRPr lang="en-US" altLang="en-US" sz="32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23208" y="838201"/>
            <a:ext cx="11468792" cy="57368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Sự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khác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biệt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giữa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tuần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tự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tuần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tự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không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 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tuần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tự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hoạt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động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được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điều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khiển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bởi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xung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clk</a:t>
            </a: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 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tuần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tự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không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FF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trong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không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thời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được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điều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khiển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bởi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xung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clk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hoặc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chứa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latch </a:t>
            </a:r>
          </a:p>
          <a:p>
            <a:pPr>
              <a:lnSpc>
                <a:spcPct val="110000"/>
              </a:lnSpc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Hazard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trong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tuần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tự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không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do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hoạt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động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không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dẫn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đến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hiện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tượng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chạy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đua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làm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chuyển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đổi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theo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cách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khác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nhau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Chạy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đua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không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nguy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hiểm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: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cuối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cùng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cách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thay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đổi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là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ổn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định</a:t>
            </a: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Chạy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đua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nguy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hiểm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cách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thay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đổi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khác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nhau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dẫn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đến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ổn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định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khác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nhau</a:t>
            </a: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87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08361" y="0"/>
            <a:ext cx="75749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tuần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tự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không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</a:t>
            </a:r>
            <a:r>
              <a:rPr lang="en-US" altLang="en-US" sz="3200" i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23208" y="838201"/>
            <a:ext cx="11468792" cy="57368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1806388"/>
            <a:ext cx="8989609" cy="42324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84511" y="1029907"/>
            <a:ext cx="48546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Chạy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đua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không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nguy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hiểm</a:t>
            </a:r>
            <a:endParaRPr lang="en-US" altLang="en-US" sz="32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589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08361" y="0"/>
            <a:ext cx="75749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tuần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tự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không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</a:t>
            </a:r>
            <a:r>
              <a:rPr lang="en-US" altLang="en-US" sz="3200" i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23208" y="838201"/>
            <a:ext cx="11468792" cy="57368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9861" y="838201"/>
            <a:ext cx="48546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Chạy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đua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nguy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hiểm</a:t>
            </a:r>
            <a:endParaRPr lang="en-US" altLang="en-US" sz="32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262" y="1866900"/>
            <a:ext cx="7640071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50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08361" y="0"/>
            <a:ext cx="75749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tuần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tự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không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</a:t>
            </a:r>
            <a:r>
              <a:rPr lang="en-US" altLang="en-US" sz="3200" i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23208" y="838201"/>
            <a:ext cx="11468792" cy="57368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947227" y="1754677"/>
            <a:ext cx="11468792" cy="554427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Bước 1: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Xác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định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bài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toán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gán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hàm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biến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tìm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mối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quan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hệ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chúng</a:t>
            </a: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Bước 2: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Xây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dựng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hình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chuyển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đổi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hàm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Bước 3: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Rút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gọn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tối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thiểu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hóa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Bước 4: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Mã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hóa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Bước 5: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Xác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định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hàm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logic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Bước 6: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Vẽ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sơ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32111" y="897428"/>
            <a:ext cx="75749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Thiết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kế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tuần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tự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không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đồng</a:t>
            </a:r>
            <a:r>
              <a:rPr lang="en-US" altLang="en-US" sz="3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endParaRPr lang="en-US" altLang="en-US" sz="32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293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14650" y="139434"/>
            <a:ext cx="7287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vấn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đề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tuần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tự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đồng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endParaRPr lang="en-US" altLang="en-US" sz="36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1872" y="1347629"/>
            <a:ext cx="1145012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Tối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thiểu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hóa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không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sử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Mã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hóa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endParaRPr lang="en-US" altLang="en-US" sz="3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en-US" sz="3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950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270DB5-44A9-40F8-8715-0DF21DE5A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756224" y="2963650"/>
            <a:ext cx="664563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altLang="ko-KR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endParaRPr lang="ko-KR" alt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98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89943" y="139434"/>
            <a:ext cx="5912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Tối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thiểu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hóa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endParaRPr lang="en-US" altLang="en-US" sz="36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1872" y="1347629"/>
            <a:ext cx="11450128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34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Mục </a:t>
            </a:r>
            <a:r>
              <a:rPr lang="en-US" altLang="en-US" sz="3400" b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đích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làm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cho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thiết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kế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đơn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giản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hơn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tăng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độ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tin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cậy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giảm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chi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phí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thiết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kế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endParaRPr lang="en-US" altLang="en-US" sz="3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b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Giải</a:t>
            </a:r>
            <a:r>
              <a:rPr lang="en-US" altLang="en-US" sz="34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b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pháp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dựa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trên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tìm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kiếm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tương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đương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3400" b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4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b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4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b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tương</a:t>
            </a:r>
            <a:r>
              <a:rPr lang="en-US" altLang="en-US" sz="34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b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đương</a:t>
            </a:r>
            <a:r>
              <a:rPr lang="en-US" altLang="en-US" sz="3400" b="1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2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gọi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là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tương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đương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khi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    - 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kế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chúng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là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bằng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nhau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với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mọi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đầu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vào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    - 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đầu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chúng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là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bằng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nhau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với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mọi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đầu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vào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en-US" sz="3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458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10716" y="173939"/>
            <a:ext cx="5912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Tối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thiểu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hóa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</a:t>
            </a:r>
            <a:r>
              <a:rPr lang="en-US" altLang="en-US" sz="3600" i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499189" y="1008323"/>
            <a:ext cx="11450128" cy="783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1: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tìm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tương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đương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rút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gọn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sau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310" y="1979539"/>
            <a:ext cx="5448300" cy="46291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AE1579-03A8-4BAA-9315-3DE0294C1419}"/>
              </a:ext>
            </a:extLst>
          </p:cNvPr>
          <p:cNvSpPr/>
          <p:nvPr/>
        </p:nvSpPr>
        <p:spPr>
          <a:xfrm>
            <a:off x="2481488" y="4421171"/>
            <a:ext cx="6745944" cy="64534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15FFD6-CDE1-49D7-9045-D50003269A1C}"/>
              </a:ext>
            </a:extLst>
          </p:cNvPr>
          <p:cNvSpPr/>
          <p:nvPr/>
        </p:nvSpPr>
        <p:spPr>
          <a:xfrm>
            <a:off x="2481488" y="5463974"/>
            <a:ext cx="6745944" cy="64534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52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10716" y="173939"/>
            <a:ext cx="5912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Tối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thiểu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hóa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</a:t>
            </a:r>
            <a:r>
              <a:rPr lang="en-US" altLang="en-US" sz="3600" i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446636" y="3723848"/>
            <a:ext cx="1069675" cy="530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84" y="2321920"/>
            <a:ext cx="5068869" cy="3334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531" y="2330815"/>
            <a:ext cx="5429250" cy="35718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57CC6A-13D4-4F25-8035-4363380DFAC0}"/>
              </a:ext>
            </a:extLst>
          </p:cNvPr>
          <p:cNvSpPr/>
          <p:nvPr/>
        </p:nvSpPr>
        <p:spPr>
          <a:xfrm>
            <a:off x="5563385" y="3211236"/>
            <a:ext cx="6745944" cy="64534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4B91B5-AF5D-403F-84B2-AB554922E04E}"/>
              </a:ext>
            </a:extLst>
          </p:cNvPr>
          <p:cNvSpPr/>
          <p:nvPr/>
        </p:nvSpPr>
        <p:spPr>
          <a:xfrm>
            <a:off x="-340274" y="3989311"/>
            <a:ext cx="6745944" cy="64534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967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10716" y="173939"/>
            <a:ext cx="5912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Tối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thiểu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hóa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</a:t>
            </a:r>
            <a:r>
              <a:rPr lang="en-US" altLang="en-US" sz="3600" i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499189" y="1008323"/>
            <a:ext cx="1145012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2: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tìm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tương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đương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rút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gọn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4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sau</a:t>
            </a:r>
            <a:r>
              <a:rPr lang="en-US" altLang="en-US" sz="3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498" y="2073539"/>
            <a:ext cx="60864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06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10716" y="173939"/>
            <a:ext cx="5912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Tối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thiểu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hóa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6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</a:t>
            </a:r>
            <a:r>
              <a:rPr lang="en-US" altLang="en-US" sz="3600" i="1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sz="36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89" y="1434955"/>
            <a:ext cx="4781550" cy="4943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005" y="1434954"/>
            <a:ext cx="4750369" cy="494347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618015" y="3518502"/>
            <a:ext cx="1224951" cy="776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1831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4D70A23FD3474F8DEA7DC11F3A63C9" ma:contentTypeVersion="13" ma:contentTypeDescription="Create a new document." ma:contentTypeScope="" ma:versionID="7cd0e34b347bf8fa060fd806af76c9a3">
  <xsd:schema xmlns:xsd="http://www.w3.org/2001/XMLSchema" xmlns:xs="http://www.w3.org/2001/XMLSchema" xmlns:p="http://schemas.microsoft.com/office/2006/metadata/properties" xmlns:ns2="03badfed-b8d5-41ac-8263-c8f7290caafd" xmlns:ns3="e738207b-8185-4915-aabe-7d684b6a3e96" targetNamespace="http://schemas.microsoft.com/office/2006/metadata/properties" ma:root="true" ma:fieldsID="c0c1cfb4b2922d81d02573d50ce2b167" ns2:_="" ns3:_="">
    <xsd:import namespace="03badfed-b8d5-41ac-8263-c8f7290caafd"/>
    <xsd:import namespace="e738207b-8185-4915-aabe-7d684b6a3e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badfed-b8d5-41ac-8263-c8f7290caa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38207b-8185-4915-aabe-7d684b6a3e9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030cc64f-67ef-4862-9cac-14975d911082}" ma:internalName="TaxCatchAll" ma:showField="CatchAllData" ma:web="e738207b-8185-4915-aabe-7d684b6a3e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3badfed-b8d5-41ac-8263-c8f7290caafd">
      <Terms xmlns="http://schemas.microsoft.com/office/infopath/2007/PartnerControls"/>
    </lcf76f155ced4ddcb4097134ff3c332f>
    <TaxCatchAll xmlns="e738207b-8185-4915-aabe-7d684b6a3e96" xsi:nil="true"/>
  </documentManagement>
</p:properties>
</file>

<file path=customXml/itemProps1.xml><?xml version="1.0" encoding="utf-8"?>
<ds:datastoreItem xmlns:ds="http://schemas.openxmlformats.org/officeDocument/2006/customXml" ds:itemID="{9906911B-5D1D-41AF-8F97-3DA836DAAB8F}"/>
</file>

<file path=customXml/itemProps2.xml><?xml version="1.0" encoding="utf-8"?>
<ds:datastoreItem xmlns:ds="http://schemas.openxmlformats.org/officeDocument/2006/customXml" ds:itemID="{5BCF9A1B-73D8-4659-AD95-A96624988A8B}"/>
</file>

<file path=customXml/itemProps3.xml><?xml version="1.0" encoding="utf-8"?>
<ds:datastoreItem xmlns:ds="http://schemas.openxmlformats.org/officeDocument/2006/customXml" ds:itemID="{DBA81430-80A4-4006-9A59-1DDA7A6483AE}"/>
</file>

<file path=docProps/app.xml><?xml version="1.0" encoding="utf-8"?>
<Properties xmlns="http://schemas.openxmlformats.org/officeDocument/2006/extended-properties" xmlns:vt="http://schemas.openxmlformats.org/officeDocument/2006/docPropsVTypes">
  <TotalTime>31912</TotalTime>
  <Words>682</Words>
  <Application>Microsoft Office PowerPoint</Application>
  <PresentationFormat>Widescreen</PresentationFormat>
  <Paragraphs>66</Paragraphs>
  <Slides>23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Times New Roman</vt:lpstr>
      <vt:lpstr>Wingdings</vt:lpstr>
      <vt:lpstr>Cover and End Slide Master</vt:lpstr>
      <vt:lpstr>Contents Slide Master</vt:lpstr>
      <vt:lpstr>Section Break Slide Master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Nguyen Huy Hoang - Vien Dien Tu Vien Thong</cp:lastModifiedBy>
  <cp:revision>290</cp:revision>
  <dcterms:created xsi:type="dcterms:W3CDTF">2018-04-24T17:14:44Z</dcterms:created>
  <dcterms:modified xsi:type="dcterms:W3CDTF">2021-12-31T01:58:03Z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0x010100EC4D70A23FD3474F8DEA7DC11F3A63C9</vt:lpwstr>
  </property>
</Properties>
</file>